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53636-4191-4B6C-94C4-60CAC98B1AC3}" v="13" dt="2026-04-25T16:36:00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brubacher" userId="99d92b539fe9bab2" providerId="LiveId" clId="{FD1E222E-8B4E-47D2-BFF6-B91D467C2055}"/>
    <pc:docChg chg="undo custSel addSld delSld modSld sldOrd">
      <pc:chgData name="victor brubacher" userId="99d92b539fe9bab2" providerId="LiveId" clId="{FD1E222E-8B4E-47D2-BFF6-B91D467C2055}" dt="2026-04-26T10:38:40.730" v="1682" actId="20577"/>
      <pc:docMkLst>
        <pc:docMk/>
      </pc:docMkLst>
      <pc:sldChg chg="addSp delSp modSp new del mod setBg modClrScheme chgLayout">
        <pc:chgData name="victor brubacher" userId="99d92b539fe9bab2" providerId="LiveId" clId="{FD1E222E-8B4E-47D2-BFF6-B91D467C2055}" dt="2026-04-25T16:37:38.859" v="516" actId="47"/>
        <pc:sldMkLst>
          <pc:docMk/>
          <pc:sldMk cId="381640356" sldId="256"/>
        </pc:sldMkLst>
      </pc:sldChg>
      <pc:sldChg chg="delSp modSp new mod ord">
        <pc:chgData name="victor brubacher" userId="99d92b539fe9bab2" providerId="LiveId" clId="{FD1E222E-8B4E-47D2-BFF6-B91D467C2055}" dt="2026-04-22T01:19:34.256" v="57" actId="113"/>
        <pc:sldMkLst>
          <pc:docMk/>
          <pc:sldMk cId="1087620419" sldId="257"/>
        </pc:sldMkLst>
        <pc:spChg chg="mod">
          <ac:chgData name="victor brubacher" userId="99d92b539fe9bab2" providerId="LiveId" clId="{FD1E222E-8B4E-47D2-BFF6-B91D467C2055}" dt="2026-04-22T01:19:34.256" v="57" actId="113"/>
          <ac:spMkLst>
            <pc:docMk/>
            <pc:sldMk cId="1087620419" sldId="257"/>
            <ac:spMk id="2" creationId="{E0616FBC-00A1-8657-2FC7-5054070528DA}"/>
          </ac:spMkLst>
        </pc:spChg>
      </pc:sldChg>
      <pc:sldChg chg="modSp new mod">
        <pc:chgData name="victor brubacher" userId="99d92b539fe9bab2" providerId="LiveId" clId="{FD1E222E-8B4E-47D2-BFF6-B91D467C2055}" dt="2026-04-22T01:38:37.751" v="81" actId="1076"/>
        <pc:sldMkLst>
          <pc:docMk/>
          <pc:sldMk cId="1470635217" sldId="259"/>
        </pc:sldMkLst>
        <pc:spChg chg="mod">
          <ac:chgData name="victor brubacher" userId="99d92b539fe9bab2" providerId="LiveId" clId="{FD1E222E-8B4E-47D2-BFF6-B91D467C2055}" dt="2026-04-22T01:38:37.751" v="81" actId="1076"/>
          <ac:spMkLst>
            <pc:docMk/>
            <pc:sldMk cId="1470635217" sldId="259"/>
            <ac:spMk id="2" creationId="{C7E5F214-F88D-89E9-2888-AD3BB698774A}"/>
          </ac:spMkLst>
        </pc:spChg>
        <pc:spChg chg="mod">
          <ac:chgData name="victor brubacher" userId="99d92b539fe9bab2" providerId="LiveId" clId="{FD1E222E-8B4E-47D2-BFF6-B91D467C2055}" dt="2026-04-22T01:18:05.795" v="52" actId="1076"/>
          <ac:spMkLst>
            <pc:docMk/>
            <pc:sldMk cId="1470635217" sldId="259"/>
            <ac:spMk id="3" creationId="{E9BC1288-0890-F721-B39E-D585DCAA582F}"/>
          </ac:spMkLst>
        </pc:spChg>
      </pc:sldChg>
      <pc:sldChg chg="modSp new mod">
        <pc:chgData name="victor brubacher" userId="99d92b539fe9bab2" providerId="LiveId" clId="{FD1E222E-8B4E-47D2-BFF6-B91D467C2055}" dt="2026-04-24T23:51:12.041" v="472" actId="20577"/>
        <pc:sldMkLst>
          <pc:docMk/>
          <pc:sldMk cId="1255621107" sldId="260"/>
        </pc:sldMkLst>
        <pc:spChg chg="mod">
          <ac:chgData name="victor brubacher" userId="99d92b539fe9bab2" providerId="LiveId" clId="{FD1E222E-8B4E-47D2-BFF6-B91D467C2055}" dt="2026-04-22T01:45:44.608" v="440" actId="1076"/>
          <ac:spMkLst>
            <pc:docMk/>
            <pc:sldMk cId="1255621107" sldId="260"/>
            <ac:spMk id="2" creationId="{14A6C4CD-B214-E338-1BC1-9E9ED5155A47}"/>
          </ac:spMkLst>
        </pc:spChg>
        <pc:spChg chg="mod">
          <ac:chgData name="victor brubacher" userId="99d92b539fe9bab2" providerId="LiveId" clId="{FD1E222E-8B4E-47D2-BFF6-B91D467C2055}" dt="2026-04-24T23:51:12.041" v="472" actId="20577"/>
          <ac:spMkLst>
            <pc:docMk/>
            <pc:sldMk cId="1255621107" sldId="260"/>
            <ac:spMk id="3" creationId="{505AE956-0514-7132-6E71-72C9CC66D584}"/>
          </ac:spMkLst>
        </pc:spChg>
      </pc:sldChg>
      <pc:sldChg chg="delSp modSp new mod">
        <pc:chgData name="victor brubacher" userId="99d92b539fe9bab2" providerId="LiveId" clId="{FD1E222E-8B4E-47D2-BFF6-B91D467C2055}" dt="2026-04-25T16:39:51.642" v="618" actId="20577"/>
        <pc:sldMkLst>
          <pc:docMk/>
          <pc:sldMk cId="2930488378" sldId="261"/>
        </pc:sldMkLst>
        <pc:spChg chg="mod">
          <ac:chgData name="victor brubacher" userId="99d92b539fe9bab2" providerId="LiveId" clId="{FD1E222E-8B4E-47D2-BFF6-B91D467C2055}" dt="2026-04-25T16:39:51.642" v="618" actId="20577"/>
          <ac:spMkLst>
            <pc:docMk/>
            <pc:sldMk cId="2930488378" sldId="261"/>
            <ac:spMk id="3" creationId="{2ED23751-DE0D-3AD2-01B9-27B0E3F79111}"/>
          </ac:spMkLst>
        </pc:spChg>
      </pc:sldChg>
      <pc:sldChg chg="modSp add mod">
        <pc:chgData name="victor brubacher" userId="99d92b539fe9bab2" providerId="LiveId" clId="{FD1E222E-8B4E-47D2-BFF6-B91D467C2055}" dt="2026-04-26T10:38:23.549" v="1676" actId="20577"/>
        <pc:sldMkLst>
          <pc:docMk/>
          <pc:sldMk cId="3704461352" sldId="262"/>
        </pc:sldMkLst>
        <pc:spChg chg="mod">
          <ac:chgData name="victor brubacher" userId="99d92b539fe9bab2" providerId="LiveId" clId="{FD1E222E-8B4E-47D2-BFF6-B91D467C2055}" dt="2026-04-26T10:38:23.549" v="1676" actId="20577"/>
          <ac:spMkLst>
            <pc:docMk/>
            <pc:sldMk cId="3704461352" sldId="262"/>
            <ac:spMk id="3" creationId="{8B8CB824-A7B3-93A2-2E8F-58993439C6E5}"/>
          </ac:spMkLst>
        </pc:spChg>
      </pc:sldChg>
      <pc:sldChg chg="modSp add mod">
        <pc:chgData name="victor brubacher" userId="99d92b539fe9bab2" providerId="LiveId" clId="{FD1E222E-8B4E-47D2-BFF6-B91D467C2055}" dt="2026-04-26T10:38:40.730" v="1682" actId="20577"/>
        <pc:sldMkLst>
          <pc:docMk/>
          <pc:sldMk cId="648840997" sldId="263"/>
        </pc:sldMkLst>
        <pc:spChg chg="mod">
          <ac:chgData name="victor brubacher" userId="99d92b539fe9bab2" providerId="LiveId" clId="{FD1E222E-8B4E-47D2-BFF6-B91D467C2055}" dt="2026-04-26T10:38:40.730" v="1682" actId="20577"/>
          <ac:spMkLst>
            <pc:docMk/>
            <pc:sldMk cId="648840997" sldId="263"/>
            <ac:spMk id="3" creationId="{46BCE7D5-1486-AF87-E998-96488F2D60DC}"/>
          </ac:spMkLst>
        </pc:spChg>
      </pc:sldChg>
      <pc:sldChg chg="modSp add mod">
        <pc:chgData name="victor brubacher" userId="99d92b539fe9bab2" providerId="LiveId" clId="{FD1E222E-8B4E-47D2-BFF6-B91D467C2055}" dt="2026-04-26T00:37:32.572" v="1073" actId="20577"/>
        <pc:sldMkLst>
          <pc:docMk/>
          <pc:sldMk cId="1485190235" sldId="264"/>
        </pc:sldMkLst>
        <pc:spChg chg="mod">
          <ac:chgData name="victor brubacher" userId="99d92b539fe9bab2" providerId="LiveId" clId="{FD1E222E-8B4E-47D2-BFF6-B91D467C2055}" dt="2026-04-26T00:37:32.572" v="1073" actId="20577"/>
          <ac:spMkLst>
            <pc:docMk/>
            <pc:sldMk cId="1485190235" sldId="264"/>
            <ac:spMk id="3" creationId="{1F8343A6-10B4-D71E-2B2A-6975EF43BC87}"/>
          </ac:spMkLst>
        </pc:spChg>
      </pc:sldChg>
      <pc:sldChg chg="addSp modSp new del mod setBg">
        <pc:chgData name="victor brubacher" userId="99d92b539fe9bab2" providerId="LiveId" clId="{FD1E222E-8B4E-47D2-BFF6-B91D467C2055}" dt="2026-04-25T16:36:39.068" v="515" actId="47"/>
        <pc:sldMkLst>
          <pc:docMk/>
          <pc:sldMk cId="2828212119" sldId="265"/>
        </pc:sldMkLst>
        <pc:spChg chg="mod ord">
          <ac:chgData name="victor brubacher" userId="99d92b539fe9bab2" providerId="LiveId" clId="{FD1E222E-8B4E-47D2-BFF6-B91D467C2055}" dt="2026-04-25T16:34:32.239" v="503" actId="26606"/>
          <ac:spMkLst>
            <pc:docMk/>
            <pc:sldMk cId="2828212119" sldId="265"/>
            <ac:spMk id="2" creationId="{8FD18113-0F6D-D02D-959D-9F4AEF5E043E}"/>
          </ac:spMkLst>
        </pc:spChg>
        <pc:spChg chg="add">
          <ac:chgData name="victor brubacher" userId="99d92b539fe9bab2" providerId="LiveId" clId="{FD1E222E-8B4E-47D2-BFF6-B91D467C2055}" dt="2026-04-25T16:34:32.239" v="503" actId="26606"/>
          <ac:spMkLst>
            <pc:docMk/>
            <pc:sldMk cId="2828212119" sldId="265"/>
            <ac:spMk id="1031" creationId="{42A4FC2C-047E-45A5-965D-8E1E3BF09BC6}"/>
          </ac:spMkLst>
        </pc:spChg>
        <pc:picChg chg="add mod">
          <ac:chgData name="victor brubacher" userId="99d92b539fe9bab2" providerId="LiveId" clId="{FD1E222E-8B4E-47D2-BFF6-B91D467C2055}" dt="2026-04-25T16:34:32.239" v="503" actId="26606"/>
          <ac:picMkLst>
            <pc:docMk/>
            <pc:sldMk cId="2828212119" sldId="265"/>
            <ac:picMk id="1026" creationId="{6F24E8FC-CEF6-D211-7123-076079DEEABE}"/>
          </ac:picMkLst>
        </pc:picChg>
      </pc:sldChg>
      <pc:sldChg chg="addSp delSp modSp new mod setBg">
        <pc:chgData name="victor brubacher" userId="99d92b539fe9bab2" providerId="LiveId" clId="{FD1E222E-8B4E-47D2-BFF6-B91D467C2055}" dt="2026-04-25T16:36:25.419" v="514" actId="26606"/>
        <pc:sldMkLst>
          <pc:docMk/>
          <pc:sldMk cId="3669601296" sldId="266"/>
        </pc:sldMkLst>
        <pc:spChg chg="mod ord">
          <ac:chgData name="victor brubacher" userId="99d92b539fe9bab2" providerId="LiveId" clId="{FD1E222E-8B4E-47D2-BFF6-B91D467C2055}" dt="2026-04-25T16:36:25.419" v="514" actId="26606"/>
          <ac:spMkLst>
            <pc:docMk/>
            <pc:sldMk cId="3669601296" sldId="266"/>
            <ac:spMk id="2" creationId="{C4B2B2AF-C799-382C-04EE-744216F56798}"/>
          </ac:spMkLst>
        </pc:spChg>
        <pc:spChg chg="add del">
          <ac:chgData name="victor brubacher" userId="99d92b539fe9bab2" providerId="LiveId" clId="{FD1E222E-8B4E-47D2-BFF6-B91D467C2055}" dt="2026-04-25T16:36:08.987" v="507" actId="26606"/>
          <ac:spMkLst>
            <pc:docMk/>
            <pc:sldMk cId="3669601296" sldId="266"/>
            <ac:spMk id="2055" creationId="{42A4FC2C-047E-45A5-965D-8E1E3BF09BC6}"/>
          </ac:spMkLst>
        </pc:spChg>
        <pc:spChg chg="add del">
          <ac:chgData name="victor brubacher" userId="99d92b539fe9bab2" providerId="LiveId" clId="{FD1E222E-8B4E-47D2-BFF6-B91D467C2055}" dt="2026-04-25T16:36:21.387" v="511" actId="26606"/>
          <ac:spMkLst>
            <pc:docMk/>
            <pc:sldMk cId="3669601296" sldId="266"/>
            <ac:spMk id="2066" creationId="{42A4FC2C-047E-45A5-965D-8E1E3BF09BC6}"/>
          </ac:spMkLst>
        </pc:spChg>
        <pc:spChg chg="add">
          <ac:chgData name="victor brubacher" userId="99d92b539fe9bab2" providerId="LiveId" clId="{FD1E222E-8B4E-47D2-BFF6-B91D467C2055}" dt="2026-04-25T16:36:25.419" v="514" actId="26606"/>
          <ac:spMkLst>
            <pc:docMk/>
            <pc:sldMk cId="3669601296" sldId="266"/>
            <ac:spMk id="2070" creationId="{42A4FC2C-047E-45A5-965D-8E1E3BF09BC6}"/>
          </ac:spMkLst>
        </pc:spChg>
        <pc:grpChg chg="add del">
          <ac:chgData name="victor brubacher" userId="99d92b539fe9bab2" providerId="LiveId" clId="{FD1E222E-8B4E-47D2-BFF6-B91D467C2055}" dt="2026-04-25T16:36:14.016" v="509" actId="26606"/>
          <ac:grpSpMkLst>
            <pc:docMk/>
            <pc:sldMk cId="3669601296" sldId="266"/>
            <ac:grpSpMk id="2064" creationId="{63737881-458F-40AD-B72B-B57D267DC423}"/>
          </ac:grpSpMkLst>
        </pc:grpChg>
        <pc:grpChg chg="add del">
          <ac:chgData name="victor brubacher" userId="99d92b539fe9bab2" providerId="LiveId" clId="{FD1E222E-8B4E-47D2-BFF6-B91D467C2055}" dt="2026-04-25T16:36:25.414" v="513" actId="26606"/>
          <ac:grpSpMkLst>
            <pc:docMk/>
            <pc:sldMk cId="3669601296" sldId="266"/>
            <ac:grpSpMk id="2068" creationId="{26176824-7946-6969-3841-DD5C101DF42D}"/>
          </ac:grpSpMkLst>
        </pc:grpChg>
        <pc:picChg chg="add mod">
          <ac:chgData name="victor brubacher" userId="99d92b539fe9bab2" providerId="LiveId" clId="{FD1E222E-8B4E-47D2-BFF6-B91D467C2055}" dt="2026-04-25T16:36:25.419" v="514" actId="26606"/>
          <ac:picMkLst>
            <pc:docMk/>
            <pc:sldMk cId="3669601296" sldId="266"/>
            <ac:picMk id="2050" creationId="{9026574C-4740-41AD-A363-B755C9D39A1E}"/>
          </ac:picMkLst>
        </pc:picChg>
      </pc:sldChg>
      <pc:sldChg chg="modSp add mod">
        <pc:chgData name="victor brubacher" userId="99d92b539fe9bab2" providerId="LiveId" clId="{FD1E222E-8B4E-47D2-BFF6-B91D467C2055}" dt="2026-04-26T01:06:50.784" v="1670" actId="20577"/>
        <pc:sldMkLst>
          <pc:docMk/>
          <pc:sldMk cId="261827391" sldId="267"/>
        </pc:sldMkLst>
        <pc:spChg chg="mod">
          <ac:chgData name="victor brubacher" userId="99d92b539fe9bab2" providerId="LiveId" clId="{FD1E222E-8B4E-47D2-BFF6-B91D467C2055}" dt="2026-04-26T01:06:50.784" v="1670" actId="20577"/>
          <ac:spMkLst>
            <pc:docMk/>
            <pc:sldMk cId="261827391" sldId="267"/>
            <ac:spMk id="3" creationId="{F4A5DC76-69C3-0AF4-D61B-C2354071AC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5F4E5-065C-4EDA-953C-801ED95527EF}" type="datetimeFigureOut">
              <a:rPr lang="en-CA" smtClean="0"/>
              <a:t>2026-04-24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1A33C-18C8-47F3-8712-331A38EAF64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607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6D60-753A-638E-17E3-B84B7B323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68404-6CF0-CA29-F587-D20E1068F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78731-51ED-A5C0-08E8-98FC9336D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8E6E1-8F32-4B7D-A960-209C307AA981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95720-43F2-DF83-54F2-2F26794D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C920E-CA98-EA54-71CB-99F7DBD3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925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7E10-D742-716A-5FEE-84069B3F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A75C0-8C6E-0913-1890-369CDDAA7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A5948-BC55-CDA8-4621-C9931B7F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06CEA-2F2E-44B5-8880-846D7876CCAD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F36E7-B8D4-7B5C-E02D-052D0F91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BE162-D404-45AC-AFD7-2BAE39A6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335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6CE67-601D-1AA0-D97C-C278CDC3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59815-A68B-4F3B-330E-03094AF66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61E6E-D97A-B278-7878-DC0F3D7D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327A7-1EBD-4681-8983-CB10F931A149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7DF4B-DD82-7E0F-A976-D50F4DF55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C611D-9F65-B99C-42F5-5A766893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333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4AB7-73AC-61D2-2D84-8946B5C4C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C14CB-1614-13B4-409B-BD3370843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05246-B222-0436-BFAA-9EA390961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F1572-1CE1-7733-6686-16E0C627E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FE48-071E-40A2-9CBA-9270B2D6BA45}" type="datetime1">
              <a:rPr lang="en-CA" smtClean="0"/>
              <a:t>2026-04-24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8479D-22A7-9CA2-87B9-487FBD8A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8CEF2-D52C-95C7-3227-93062DED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420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543E0-C8EF-7D63-CD58-58CA78AF4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E8E87-0D17-F634-06E3-C418FED69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B4A6C-543A-AE59-6A35-3FF7A4EF3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3EE00-C6D0-110C-6337-ABEA3349B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6F7799-1660-3066-225B-9029CCED8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1F0F1-67D3-B09F-81DA-37EF0F849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D438-4C4E-450B-8498-79F51634F3CE}" type="datetime1">
              <a:rPr lang="en-CA" smtClean="0"/>
              <a:t>2026-04-24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0FF4E-0331-7DAE-63FE-B709F5B3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D5239C-BDC2-6512-50EE-9A66B42FC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75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AA0D-FC47-FF43-12CD-4B7C40ED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D7BD1E-697F-FC41-8AD1-EE900235F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0E95-40CF-4FE1-A55C-EEE9FBDF8A75}" type="datetime1">
              <a:rPr lang="en-CA" smtClean="0"/>
              <a:t>2026-04-24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65C41A-012A-9E51-0837-36575E7A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0D95F-49AE-765A-CBAB-46CAAA78C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3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5FF7C-FDC1-CAF1-0231-48926AE8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A4EF-521C-458E-835A-6F9E0C09F258}" type="datetime1">
              <a:rPr lang="en-CA" smtClean="0"/>
              <a:t>2026-04-24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02434-620E-492E-B934-2307B2637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ED2883-5B00-FFA7-3FE3-2A3AC543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155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3C0D-16AD-A046-B624-AE5D6C5D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069EC-372D-5371-F4B5-2242CFAB6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47D1F-14B0-6D18-7340-C4A0EEEBC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1C804-B699-FE9B-85FC-418F3ABF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08C2-4E92-482C-9953-29DC110D8FE6}" type="datetime1">
              <a:rPr lang="en-CA" smtClean="0"/>
              <a:t>2026-04-24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E7838-00BF-D12B-D2E4-03D7BCA2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BE779-6408-8459-000B-D6597A05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21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278F4-03DA-6F4F-FC54-236FFD6E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2F3ECF-4D70-B95A-CA3F-2464F9745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447BE-37E5-6B9C-4DCB-33D84EFC1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911C-5608-C98A-7ACB-A62349D5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3D4B-358B-48D6-8077-A1F31E37F4B8}" type="datetime1">
              <a:rPr lang="en-CA" smtClean="0"/>
              <a:t>2026-04-24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DCF09-D0AD-93B6-BE71-3152C818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C5762-510C-88E1-775D-13FAA3C1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5483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E1746-59E9-3103-BFCA-571B00DAB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418A4-7881-0ADA-35B2-6EAAD6D01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D44E0-055E-1AFA-EA6A-7C9753F99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3C65-3A97-4F46-ACF1-15DCDB483A89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D4F2-11D7-61ED-C2D9-159DF8C4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4C82-CB08-16A8-7A1A-ABC88C23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293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FDDB0E-48F1-E98C-389B-B2E058176F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486D8-9B22-BF2D-DF3A-3CC4B0DD2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74CEA-E444-BC82-F4FD-F7145C6EE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44AD-A407-4591-97E3-1FBCFA556D6E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D0716-225F-EDFB-B796-83579DEB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5E8BD-CAAB-5C90-66D4-2BF0560E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671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D1C916-DAA2-6319-304D-0A94068E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AD844-391B-678C-3B95-BC796423F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C2B6E-5F47-2EDB-6356-FFBFAD70F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237F3-DEF6-472C-9C9E-8D7D2857FC5B}" type="datetime1">
              <a:rPr lang="en-CA" smtClean="0"/>
              <a:t>2026-04-24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C7F82-4934-F576-8BBD-2B61906EE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31D0E-2592-6248-B26B-887E4CCF2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7F2144-CACD-479E-BD24-A9DA03574E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57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6FBC-00A1-8657-2FC7-505407052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CA" b="1" dirty="0"/>
              <a:t>Remember The Return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3AF0F-61D6-8F01-E782-35FD670A8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7620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5F214-F88D-89E9-2888-AD3BB6987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775"/>
            <a:ext cx="10515600" cy="1325563"/>
          </a:xfrm>
        </p:spPr>
        <p:txBody>
          <a:bodyPr>
            <a:normAutofit/>
          </a:bodyPr>
          <a:lstStyle/>
          <a:p>
            <a:r>
              <a:rPr lang="en-CA" sz="4000" b="1" dirty="0"/>
              <a:t>Fallen Condition Focus</a:t>
            </a:r>
            <a:endParaRPr lang="en-C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1288-0890-F721-B39E-D585DCAA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231" y="3016252"/>
            <a:ext cx="10515600" cy="146050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We all have a tendency towards complacency and forgetfulness; Peter reminds us to be alert and be ready.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F5022-FB36-C95F-E0B8-BFD2049E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063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6C4CD-B214-E338-1BC1-9E9ED5155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048"/>
            <a:ext cx="10515600" cy="1325563"/>
          </a:xfrm>
        </p:spPr>
        <p:txBody>
          <a:bodyPr/>
          <a:lstStyle/>
          <a:p>
            <a:r>
              <a:rPr lang="en-CA" b="1" dirty="0"/>
              <a:t>Big idea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AE956-0514-7132-6E71-72C9CC66D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6884"/>
            <a:ext cx="10515600" cy="3168406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It doesn’t matter what the scoffers say, at some point in time the world as we know it will end as abruptly as it did when God destroyed it in the flood.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The delay in His return is to allow more people to repent, this is His desire for all people.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8D90F-4B98-D2B6-DBC5-758FC16B4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62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23751-DE0D-3AD2-01B9-27B0E3F79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Point # 1 – Reminders vs 1-2</a:t>
            </a:r>
          </a:p>
          <a:p>
            <a:pPr marL="0" indent="0">
              <a:buNone/>
            </a:pPr>
            <a:r>
              <a:rPr lang="en-CA" dirty="0"/>
              <a:t>	</a:t>
            </a:r>
          </a:p>
          <a:p>
            <a:pPr marL="0" indent="0">
              <a:buNone/>
            </a:pPr>
            <a:r>
              <a:rPr lang="en-CA" b="1" dirty="0"/>
              <a:t>Point # 2 – Revilers vs 3-5a</a:t>
            </a:r>
          </a:p>
          <a:p>
            <a:pPr marL="0" indent="0">
              <a:buNone/>
            </a:pPr>
            <a:r>
              <a:rPr lang="en-CA" dirty="0"/>
              <a:t>	</a:t>
            </a:r>
          </a:p>
          <a:p>
            <a:pPr marL="0" indent="0">
              <a:buNone/>
            </a:pPr>
            <a:r>
              <a:rPr lang="en-CA" b="1" dirty="0"/>
              <a:t>Point # 3 – Return of the King vs 5b-10</a:t>
            </a:r>
          </a:p>
          <a:p>
            <a:pPr marL="0" indent="0">
              <a:buNone/>
            </a:pPr>
            <a:r>
              <a:rPr lang="en-CA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DDC844-9ACC-54A2-474C-F3A16102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048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B3689-25FE-4362-A07D-269009A22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CB824-A7B3-93A2-2E8F-58993439C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Point # 1 – Reminders vs 1-2</a:t>
            </a:r>
          </a:p>
          <a:p>
            <a:pPr marL="0" indent="0">
              <a:buNone/>
            </a:pPr>
            <a:r>
              <a:rPr lang="en-CA" dirty="0"/>
              <a:t>	- We all need them, as the fallen condition pointed out</a:t>
            </a:r>
          </a:p>
          <a:p>
            <a:pPr marL="0" indent="0">
              <a:buNone/>
            </a:pPr>
            <a:r>
              <a:rPr lang="en-CA" dirty="0"/>
              <a:t>	- Writing out of familial love for audience </a:t>
            </a:r>
          </a:p>
          <a:p>
            <a:pPr marL="0" indent="0">
              <a:buNone/>
            </a:pPr>
            <a:r>
              <a:rPr lang="en-CA" dirty="0"/>
              <a:t>	- Work in the field that God has placed you in this week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3030F0-FD79-4971-7FD6-2D8FB8DF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4461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0BED1-48B1-AFA5-8646-6E0ED48B7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CE7D5-1486-AF87-E998-96488F2D6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Point # 2 – Revilers vs 3-5a</a:t>
            </a:r>
          </a:p>
          <a:p>
            <a:pPr marL="0" indent="0">
              <a:buNone/>
            </a:pPr>
            <a:r>
              <a:rPr lang="en-CA" dirty="0"/>
              <a:t>	- Characteristics of scoffers</a:t>
            </a:r>
          </a:p>
          <a:p>
            <a:pPr marL="0" indent="0">
              <a:buNone/>
            </a:pPr>
            <a:r>
              <a:rPr lang="en-CA" dirty="0"/>
              <a:t>	- Thus it has been, thus it shall remain</a:t>
            </a:r>
          </a:p>
          <a:p>
            <a:pPr marL="0" indent="0">
              <a:buNone/>
            </a:pPr>
            <a:r>
              <a:rPr lang="en-CA" dirty="0"/>
              <a:t>	- Budget mentality 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/>
              <a:t>- Need </a:t>
            </a:r>
            <a:r>
              <a:rPr lang="en-CA" dirty="0"/>
              <a:t>the faith of a Leaf’s fan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D2C07F-24D8-9B8D-F97F-0EA6E1FF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84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6B90-B8D3-27FD-8185-50C6DDCB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343A6-10B4-D71E-2B2A-6975EF43B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Point # 3 – Return of the King vs 5b-10</a:t>
            </a:r>
          </a:p>
          <a:p>
            <a:pPr marL="0" indent="0">
              <a:buNone/>
            </a:pPr>
            <a:r>
              <a:rPr lang="en-CA" dirty="0"/>
              <a:t>	- Look to the east, the sudden return of the King</a:t>
            </a:r>
          </a:p>
          <a:p>
            <a:pPr marL="0" indent="0">
              <a:buNone/>
            </a:pPr>
            <a:r>
              <a:rPr lang="en-CA" dirty="0"/>
              <a:t>	- The refutation of Peter with the creation and flood account</a:t>
            </a:r>
          </a:p>
          <a:p>
            <a:pPr marL="0" indent="0">
              <a:buNone/>
            </a:pPr>
            <a:r>
              <a:rPr lang="en-CA" dirty="0"/>
              <a:t>	- Look at the authors argument when reading the Bible</a:t>
            </a:r>
          </a:p>
          <a:p>
            <a:pPr marL="0" indent="0">
              <a:buNone/>
            </a:pPr>
            <a:r>
              <a:rPr lang="en-CA" dirty="0"/>
              <a:t>	- The delay in Christ’s return is grace, not slowness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6D24AB-517E-5E48-F6C2-6F48C024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5190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9F215-EA08-2E63-8F29-8B28F8A59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5DC76-69C3-0AF4-D61B-C2354071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Conclusion</a:t>
            </a:r>
          </a:p>
          <a:p>
            <a:pPr marL="0" indent="0">
              <a:buNone/>
            </a:pPr>
            <a:r>
              <a:rPr lang="en-CA" b="1" dirty="0"/>
              <a:t>	</a:t>
            </a:r>
            <a:r>
              <a:rPr lang="en-CA" dirty="0"/>
              <a:t>- Whether today or in two thousand years Christ will return</a:t>
            </a:r>
          </a:p>
          <a:p>
            <a:pPr marL="0" indent="0">
              <a:buNone/>
            </a:pPr>
            <a:r>
              <a:rPr lang="en-CA" dirty="0"/>
              <a:t>	- God is not slow, He is patient</a:t>
            </a:r>
          </a:p>
          <a:p>
            <a:pPr marL="0" indent="0">
              <a:buNone/>
            </a:pPr>
            <a:r>
              <a:rPr lang="en-CA" b="1" dirty="0"/>
              <a:t>	</a:t>
            </a:r>
            <a:r>
              <a:rPr lang="en-CA" dirty="0"/>
              <a:t>- We are to be found faithful on that day</a:t>
            </a:r>
          </a:p>
          <a:p>
            <a:pPr marL="0" indent="0">
              <a:buNone/>
            </a:pPr>
            <a:r>
              <a:rPr lang="en-CA" b="1" dirty="0"/>
              <a:t>	</a:t>
            </a:r>
            <a:r>
              <a:rPr lang="en-CA" dirty="0"/>
              <a:t>- The delay in his return is grace, so that more can repent</a:t>
            </a:r>
            <a:endParaRPr lang="en-CA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809DA-A022-C358-6F00-F01E37B9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2144-CACD-479E-BD24-A9DA03574E64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182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Rectangle 206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The Book of Revelation (24): The 2nd Coming of Christ (Revelation 19)">
            <a:extLst>
              <a:ext uri="{FF2B5EF4-FFF2-40B4-BE49-F238E27FC236}">
                <a16:creationId xmlns:a16="http://schemas.microsoft.com/office/drawing/2014/main" id="{9026574C-4740-41AD-A363-B755C9D39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" b="1940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B2B2AF-C799-382C-04EE-744216F5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27F2144-CACD-479E-BD24-A9DA03574E64}" type="slidenum">
              <a:rPr lang="en-CA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C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01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305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Remember The Return</vt:lpstr>
      <vt:lpstr>Fallen Condition Focus</vt:lpstr>
      <vt:lpstr>Big idea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brubacher</dc:creator>
  <cp:lastModifiedBy>victor brubacher</cp:lastModifiedBy>
  <cp:revision>1</cp:revision>
  <dcterms:created xsi:type="dcterms:W3CDTF">2026-04-22T01:13:27Z</dcterms:created>
  <dcterms:modified xsi:type="dcterms:W3CDTF">2026-04-26T10:38:48Z</dcterms:modified>
</cp:coreProperties>
</file>